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9" r:id="rId5"/>
    <p:sldId id="256" r:id="rId6"/>
    <p:sldId id="257" r:id="rId7"/>
    <p:sldId id="260" r:id="rId8"/>
    <p:sldId id="261" r:id="rId9"/>
    <p:sldId id="258" r:id="rId10"/>
    <p:sldId id="264" r:id="rId11"/>
    <p:sldId id="263" r:id="rId12"/>
    <p:sldId id="265" r:id="rId13"/>
    <p:sldId id="266" r:id="rId14"/>
    <p:sldId id="267" r:id="rId15"/>
    <p:sldId id="268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150307-B196-460F-A1BE-121881B11E46}" v="3" dt="2023-04-19T02:16:49.489"/>
    <p1510:client id="{E911B747-5699-400F-9A4F-AC9867AAF780}" v="194" dt="2023-04-18T03:40:50.5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i Le Diem Nhung" userId="a2726e56-bc77-40cc-8fb1-3163c61d171a" providerId="ADAL" clId="{E911B747-5699-400F-9A4F-AC9867AAF780}"/>
    <pc:docChg chg="modSld">
      <pc:chgData name="Bui Le Diem Nhung" userId="a2726e56-bc77-40cc-8fb1-3163c61d171a" providerId="ADAL" clId="{E911B747-5699-400F-9A4F-AC9867AAF780}" dt="2023-04-18T03:40:50.525" v="189" actId="20577"/>
      <pc:docMkLst>
        <pc:docMk/>
      </pc:docMkLst>
      <pc:sldChg chg="modSp mod">
        <pc:chgData name="Bui Le Diem Nhung" userId="a2726e56-bc77-40cc-8fb1-3163c61d171a" providerId="ADAL" clId="{E911B747-5699-400F-9A4F-AC9867AAF780}" dt="2023-04-18T03:40:50.525" v="189" actId="20577"/>
        <pc:sldMkLst>
          <pc:docMk/>
          <pc:sldMk cId="743172911" sldId="257"/>
        </pc:sldMkLst>
        <pc:spChg chg="mod">
          <ac:chgData name="Bui Le Diem Nhung" userId="a2726e56-bc77-40cc-8fb1-3163c61d171a" providerId="ADAL" clId="{E911B747-5699-400F-9A4F-AC9867AAF780}" dt="2023-04-18T03:36:59.815" v="29"/>
          <ac:spMkLst>
            <pc:docMk/>
            <pc:sldMk cId="743172911" sldId="257"/>
            <ac:spMk id="3" creationId="{5702E00C-3125-4CD1-A5F8-64723BF48E3E}"/>
          </ac:spMkLst>
        </pc:spChg>
        <pc:spChg chg="mod">
          <ac:chgData name="Bui Le Diem Nhung" userId="a2726e56-bc77-40cc-8fb1-3163c61d171a" providerId="ADAL" clId="{E911B747-5699-400F-9A4F-AC9867AAF780}" dt="2023-04-18T03:40:50.525" v="189" actId="20577"/>
          <ac:spMkLst>
            <pc:docMk/>
            <pc:sldMk cId="743172911" sldId="257"/>
            <ac:spMk id="4" creationId="{72BF49D9-2FCE-4950-8B1C-F580CC18F4C9}"/>
          </ac:spMkLst>
        </pc:spChg>
      </pc:sldChg>
    </pc:docChg>
  </pc:docChgLst>
  <pc:docChgLst>
    <pc:chgData name="Phan Huy Le" userId="S::le.phanhuy@hust.edu.vn::b882b48e-f387-43e8-9906-a8bdb025cf25" providerId="AD" clId="Web-{9CCC74D0-4547-40E4-8A64-777FD12D3AB1}"/>
    <pc:docChg chg="modSld">
      <pc:chgData name="Phan Huy Le" userId="S::le.phanhuy@hust.edu.vn::b882b48e-f387-43e8-9906-a8bdb025cf25" providerId="AD" clId="Web-{9CCC74D0-4547-40E4-8A64-777FD12D3AB1}" dt="2023-04-10T06:57:04.468" v="0" actId="1076"/>
      <pc:docMkLst>
        <pc:docMk/>
      </pc:docMkLst>
      <pc:sldChg chg="modSp">
        <pc:chgData name="Phan Huy Le" userId="S::le.phanhuy@hust.edu.vn::b882b48e-f387-43e8-9906-a8bdb025cf25" providerId="AD" clId="Web-{9CCC74D0-4547-40E4-8A64-777FD12D3AB1}" dt="2023-04-10T06:57:04.468" v="0" actId="1076"/>
        <pc:sldMkLst>
          <pc:docMk/>
          <pc:sldMk cId="743172911" sldId="257"/>
        </pc:sldMkLst>
        <pc:picChg chg="mod">
          <ac:chgData name="Phan Huy Le" userId="S::le.phanhuy@hust.edu.vn::b882b48e-f387-43e8-9906-a8bdb025cf25" providerId="AD" clId="Web-{9CCC74D0-4547-40E4-8A64-777FD12D3AB1}" dt="2023-04-10T06:57:04.468" v="0" actId="1076"/>
          <ac:picMkLst>
            <pc:docMk/>
            <pc:sldMk cId="743172911" sldId="257"/>
            <ac:picMk id="2" creationId="{737FC17F-78B9-4DA3-B1E3-B6651CB17456}"/>
          </ac:picMkLst>
        </pc:picChg>
      </pc:sldChg>
    </pc:docChg>
  </pc:docChgLst>
  <pc:docChgLst>
    <pc:chgData name="Bui Le Diem Nhung" userId="S::nhung.builediem@hust.edu.vn::a2726e56-bc77-40cc-8fb1-3163c61d171a" providerId="AD" clId="Web-{4B150307-B196-460F-A1BE-121881B11E46}"/>
    <pc:docChg chg="modSld">
      <pc:chgData name="Bui Le Diem Nhung" userId="S::nhung.builediem@hust.edu.vn::a2726e56-bc77-40cc-8fb1-3163c61d171a" providerId="AD" clId="Web-{4B150307-B196-460F-A1BE-121881B11E46}" dt="2023-04-19T02:16:49.489" v="2" actId="20577"/>
      <pc:docMkLst>
        <pc:docMk/>
      </pc:docMkLst>
      <pc:sldChg chg="modSp">
        <pc:chgData name="Bui Le Diem Nhung" userId="S::nhung.builediem@hust.edu.vn::a2726e56-bc77-40cc-8fb1-3163c61d171a" providerId="AD" clId="Web-{4B150307-B196-460F-A1BE-121881B11E46}" dt="2023-04-19T02:16:49.489" v="2" actId="20577"/>
        <pc:sldMkLst>
          <pc:docMk/>
          <pc:sldMk cId="743172911" sldId="257"/>
        </pc:sldMkLst>
        <pc:spChg chg="mod">
          <ac:chgData name="Bui Le Diem Nhung" userId="S::nhung.builediem@hust.edu.vn::a2726e56-bc77-40cc-8fb1-3163c61d171a" providerId="AD" clId="Web-{4B150307-B196-460F-A1BE-121881B11E46}" dt="2023-04-19T02:16:49.489" v="2" actId="20577"/>
          <ac:spMkLst>
            <pc:docMk/>
            <pc:sldMk cId="743172911" sldId="257"/>
            <ac:spMk id="3" creationId="{5702E00C-3125-4CD1-A5F8-64723BF48E3E}"/>
          </ac:spMkLst>
        </pc:spChg>
        <pc:spChg chg="mod">
          <ac:chgData name="Bui Le Diem Nhung" userId="S::nhung.builediem@hust.edu.vn::a2726e56-bc77-40cc-8fb1-3163c61d171a" providerId="AD" clId="Web-{4B150307-B196-460F-A1BE-121881B11E46}" dt="2023-04-19T02:16:42.270" v="1" actId="20577"/>
          <ac:spMkLst>
            <pc:docMk/>
            <pc:sldMk cId="743172911" sldId="257"/>
            <ac:spMk id="4" creationId="{72BF49D9-2FCE-4950-8B1C-F580CC18F4C9}"/>
          </ac:spMkLst>
        </pc:spChg>
      </pc:sldChg>
    </pc:docChg>
  </pc:docChgLst>
  <pc:docChgLst>
    <pc:chgData name="Phan Huy Le" userId="S::le.phanhuy@hust.edu.vn::b882b48e-f387-43e8-9906-a8bdb025cf25" providerId="AD" clId="Web-{F2CCAB61-FA25-4FE7-AC9B-791BEC059724}"/>
    <pc:docChg chg="modSld">
      <pc:chgData name="Phan Huy Le" userId="S::le.phanhuy@hust.edu.vn::b882b48e-f387-43e8-9906-a8bdb025cf25" providerId="AD" clId="Web-{F2CCAB61-FA25-4FE7-AC9B-791BEC059724}" dt="2023-02-15T05:52:15.047" v="0" actId="1076"/>
      <pc:docMkLst>
        <pc:docMk/>
      </pc:docMkLst>
      <pc:sldChg chg="modSp">
        <pc:chgData name="Phan Huy Le" userId="S::le.phanhuy@hust.edu.vn::b882b48e-f387-43e8-9906-a8bdb025cf25" providerId="AD" clId="Web-{F2CCAB61-FA25-4FE7-AC9B-791BEC059724}" dt="2023-02-15T05:52:15.047" v="0" actId="1076"/>
        <pc:sldMkLst>
          <pc:docMk/>
          <pc:sldMk cId="221433772" sldId="260"/>
        </pc:sldMkLst>
        <pc:spChg chg="mod">
          <ac:chgData name="Phan Huy Le" userId="S::le.phanhuy@hust.edu.vn::b882b48e-f387-43e8-9906-a8bdb025cf25" providerId="AD" clId="Web-{F2CCAB61-FA25-4FE7-AC9B-791BEC059724}" dt="2023-02-15T05:52:15.047" v="0" actId="1076"/>
          <ac:spMkLst>
            <pc:docMk/>
            <pc:sldMk cId="221433772" sldId="260"/>
            <ac:spMk id="3" creationId="{3573E091-9DCD-4DE7-96D1-A93E44E0F5B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5EAC724-B034-4F10-A9E8-56851A79B80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872BB-3892-4F66-9266-36ADB83FAD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B45424-6BAC-416C-8F6C-5F9DE854A36B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CA138F-B9BA-4997-B3C2-DA8B17B6D5B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E86FBF-0AC4-4904-8ED7-0BD6E9AC71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4D737-83BD-4FDE-8CF3-8BC01E7FC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7374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733702-C25A-40B9-9167-54BAA79B29B0}" type="datetimeFigureOut">
              <a:rPr lang="en-US" smtClean="0"/>
              <a:t>12/26/2024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FC7A4-3D1B-482D-8C9D-7642A2CE30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9265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58E92B09-5AF4-4E86-A8BE-E866F0E2C017}" type="datetime1">
              <a:rPr lang="en-US" smtClean="0"/>
              <a:t>12/26/2024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75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12/26/2024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226200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2F65D4C-DEE4-4C7B-91C4-D6D57A523E98}" type="datetime1">
              <a:rPr lang="en-US" smtClean="0"/>
              <a:pPr/>
              <a:t>12/26/2024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81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033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98" y="2461846"/>
            <a:ext cx="4614203" cy="1934307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1520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70EAA40-3A53-4A3D-924A-D38F1059C7D5}" type="datetime1">
              <a:rPr lang="en-US" smtClean="0"/>
              <a:pPr/>
              <a:t>12/26/2024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058844"/>
            <a:ext cx="11514528" cy="490912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132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12/26/2024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887669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12/26/2024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2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19A9EFEF-A194-4819-82D7-1112425D0E86}" type="datetime1">
              <a:rPr lang="en-US" smtClean="0"/>
              <a:pPr/>
              <a:t>12/26/2024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8736" y="1406525"/>
            <a:ext cx="5757264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6210300" y="1392239"/>
            <a:ext cx="5592763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26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EEBFCEF3-2DDE-476B-8A96-303EC557333C}" type="datetime1">
              <a:rPr lang="en-US" smtClean="0"/>
              <a:pPr/>
              <a:t>12/26/2024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58372" y="1248325"/>
            <a:ext cx="739140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58372" y="404265"/>
            <a:ext cx="7391400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411343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12/26/2024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5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B3ACFEBC-8634-4116-B617-2BE5C2034C2C}" type="datetime1">
              <a:rPr lang="en-US" smtClean="0"/>
              <a:pPr/>
              <a:t>12/26/2024</a:t>
            </a:fld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330201" y="1406769"/>
            <a:ext cx="576580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38875" y="1414463"/>
            <a:ext cx="5445125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960585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8736" y="112543"/>
            <a:ext cx="11514528" cy="436098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7539" y="1032510"/>
            <a:ext cx="11515725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600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8CDB0C24-DFE0-41C5-B02D-FC32F5C22F7C}" type="datetime1">
              <a:rPr lang="en-US" smtClean="0"/>
              <a:t>12/26/2024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86006"/>
            <a:ext cx="4114800" cy="365125"/>
          </a:xfrm>
          <a:prstGeom prst="rect">
            <a:avLst/>
          </a:prstGeom>
        </p:spPr>
        <p:txBody>
          <a:bodyPr/>
          <a:lstStyle>
            <a:lvl1pPr algn="ct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56511" y="64928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9EA0BE3B-158A-4EDF-80DC-E394A0D1600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2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954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5" r:id="rId5"/>
    <p:sldLayoutId id="2147483654" r:id="rId6"/>
    <p:sldLayoutId id="2147483660" r:id="rId7"/>
    <p:sldLayoutId id="2147483659" r:id="rId8"/>
    <p:sldLayoutId id="2147483658" r:id="rId9"/>
    <p:sldLayoutId id="2147483661" r:id="rId10"/>
    <p:sldLayoutId id="2147483656" r:id="rId11"/>
    <p:sldLayoutId id="2147483657" r:id="rId12"/>
    <p:sldLayoutId id="214748364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6355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787B8F-671E-899B-3B95-4CCE696DE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7BA6010-86B5-CA9E-6538-49958090D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C8E2D656-4DFD-D837-76D3-A143B0106EB5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CBAF409-B126-D20D-BE76-1D4AFBEB4A8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3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BCDCA-26D1-DE31-7955-F13FF981A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744802-0381-50A3-7C85-B7B6ED4EFE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30FB4F-C0E4-5A49-AA97-BCAA527E8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568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248DCA-B91F-BC5A-64CE-246CF3581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A308EB-C22C-0699-31DF-5588F4DDA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hart Placeholder 3">
            <a:extLst>
              <a:ext uri="{FF2B5EF4-FFF2-40B4-BE49-F238E27FC236}">
                <a16:creationId xmlns:a16="http://schemas.microsoft.com/office/drawing/2014/main" id="{99678272-23D5-2910-516A-D7EDB6A7FE52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0E00C4E-0536-65FC-3882-BD908064E9B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98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">
            <a:extLst>
              <a:ext uri="{FF2B5EF4-FFF2-40B4-BE49-F238E27FC236}">
                <a16:creationId xmlns:a16="http://schemas.microsoft.com/office/drawing/2014/main" id="{5945A2BB-ABB6-48FB-A491-502474D93E34}"/>
              </a:ext>
            </a:extLst>
          </p:cNvPr>
          <p:cNvSpPr txBox="1">
            <a:spLocks/>
          </p:cNvSpPr>
          <p:nvPr/>
        </p:nvSpPr>
        <p:spPr>
          <a:xfrm>
            <a:off x="5605763" y="2869457"/>
            <a:ext cx="5422456" cy="97130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2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sz="6000"/>
              <a:t>THANK YOU 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55FE58-BA70-418C-863F-55066B667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27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642BA63-383F-45B9-939A-7A3B792A6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256" y="2459737"/>
            <a:ext cx="7817885" cy="667512"/>
          </a:xfrm>
        </p:spPr>
        <p:txBody>
          <a:bodyPr/>
          <a:lstStyle/>
          <a:p>
            <a:r>
              <a:rPr lang="en-US"/>
              <a:t>ĐỒ ÁN TỐT NGHIỆP CỬ NHÂN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E223DFB-2867-76AB-F92F-8C658E726F86}"/>
              </a:ext>
            </a:extLst>
          </p:cNvPr>
          <p:cNvSpPr txBox="1"/>
          <p:nvPr/>
        </p:nvSpPr>
        <p:spPr>
          <a:xfrm>
            <a:off x="3048762" y="4149590"/>
            <a:ext cx="609447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</a:rPr>
              <a:t>Sinh viên thực hiện: Võ Nguyễn Hoàng</a:t>
            </a:r>
          </a:p>
          <a:p>
            <a:pPr algn="ctr"/>
            <a:r>
              <a:rPr lang="en-US" sz="2400">
                <a:solidFill>
                  <a:schemeClr val="bg1"/>
                </a:solidFill>
              </a:rPr>
              <a:t>MSSV: 20204833</a:t>
            </a:r>
          </a:p>
          <a:p>
            <a:pPr algn="ctr"/>
            <a:r>
              <a:rPr lang="en-US" sz="2400">
                <a:solidFill>
                  <a:schemeClr val="bg1"/>
                </a:solidFill>
              </a:rPr>
              <a:t>Lớp: Kỹ thuật máy tính 04 – K65</a:t>
            </a:r>
          </a:p>
          <a:p>
            <a:pPr algn="ctr"/>
            <a:r>
              <a:rPr lang="en-US" sz="2400">
                <a:solidFill>
                  <a:schemeClr val="bg1"/>
                </a:solidFill>
              </a:rPr>
              <a:t>Giảng viên hướng dẫn: TS. Ngô Thành Trung</a:t>
            </a:r>
          </a:p>
        </p:txBody>
      </p:sp>
    </p:spTree>
    <p:extLst>
      <p:ext uri="{BB962C8B-B14F-4D97-AF65-F5344CB8AC3E}">
        <p14:creationId xmlns:p14="http://schemas.microsoft.com/office/powerpoint/2010/main" val="1234004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737FC17F-78B9-4DA3-B1E3-B6651CB17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8005" y="322818"/>
            <a:ext cx="3174367" cy="952975"/>
          </a:xfrm>
          <a:prstGeom prst="rect">
            <a:avLst/>
          </a:prstGeom>
        </p:spPr>
      </p:pic>
      <p:sp>
        <p:nvSpPr>
          <p:cNvPr id="3" name="Title 6">
            <a:extLst>
              <a:ext uri="{FF2B5EF4-FFF2-40B4-BE49-F238E27FC236}">
                <a16:creationId xmlns:a16="http://schemas.microsoft.com/office/drawing/2014/main" id="{5702E00C-3125-4CD1-A5F8-64723BF48E3E}"/>
              </a:ext>
            </a:extLst>
          </p:cNvPr>
          <p:cNvSpPr txBox="1">
            <a:spLocks/>
          </p:cNvSpPr>
          <p:nvPr/>
        </p:nvSpPr>
        <p:spPr>
          <a:xfrm>
            <a:off x="386634" y="2219413"/>
            <a:ext cx="7342482" cy="848792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72BF49D9-2FCE-4950-8B1C-F580CC18F4C9}"/>
              </a:ext>
            </a:extLst>
          </p:cNvPr>
          <p:cNvSpPr txBox="1">
            <a:spLocks/>
          </p:cNvSpPr>
          <p:nvPr/>
        </p:nvSpPr>
        <p:spPr>
          <a:xfrm>
            <a:off x="386633" y="3365399"/>
            <a:ext cx="10613875" cy="84879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sz="2800" b="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F4829-01AB-4F75-A03B-DF4FC4C31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36A86A-0EBF-A2B7-5329-3984F1FAD0E5}"/>
              </a:ext>
            </a:extLst>
          </p:cNvPr>
          <p:cNvSpPr txBox="1"/>
          <p:nvPr/>
        </p:nvSpPr>
        <p:spPr>
          <a:xfrm>
            <a:off x="1040754" y="2468040"/>
            <a:ext cx="1011049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0">
                <a:solidFill>
                  <a:srgbClr val="C00000"/>
                </a:solidFill>
                <a:effectLst/>
                <a:latin typeface="SVN-Poppins"/>
              </a:rPr>
              <a:t>NHẬN DIỆN KHUÔN MẶT 3D BẰNG DỮ LIỆU KHÔI PHỤC BẰNG PHƯƠNG PHÁP PHOTOMETRIC STEREO</a:t>
            </a:r>
            <a:endParaRPr lang="en-US" sz="3600" b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172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B3AB5-95DF-4273-871C-843529DB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NỘI DUNG THUYẾT TRÌNH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E091-9DCD-4DE7-96D1-A93E44E0F5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8736" y="1101653"/>
            <a:ext cx="11514528" cy="4909124"/>
          </a:xfrm>
        </p:spPr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/>
              <a:t>Giới thiệu mục đích đề tài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/>
              <a:t>Các công trình nghiên cứu, ứng dụng liên quan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/>
              <a:t>Phương pháp đề xuất</a:t>
            </a:r>
          </a:p>
          <a:p>
            <a:pPr marL="514350" indent="-514350">
              <a:lnSpc>
                <a:spcPct val="100000"/>
              </a:lnSpc>
              <a:buFont typeface="+mj-lt"/>
              <a:buAutoNum type="arabicPeriod"/>
            </a:pPr>
            <a:r>
              <a:rPr lang="en-US"/>
              <a:t>Cài đặt thực tế và thử nghiệm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/>
              <a:t>Phân tích kết quả, kế hoạch tương lai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/>
              <a:t>Kết luận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B879D-D188-4DA3-8675-F8BCF379A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33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6CB3A-046A-4C56-A02D-DBF672421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1. Giới thiệu đề tài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76946D-AB92-4D05-97ED-4EDF0AB0F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84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5D019-96A4-4D1E-AFB5-09D65C86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26603-7893-4AE0-9532-68058044B6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E4677A-4F02-4478-B9B8-685D0B626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52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EFE0E-299A-46D8-9DF7-2C84CBBCA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hart Placeholder 2">
            <a:extLst>
              <a:ext uri="{FF2B5EF4-FFF2-40B4-BE49-F238E27FC236}">
                <a16:creationId xmlns:a16="http://schemas.microsoft.com/office/drawing/2014/main" id="{22B1B2EF-F9E2-4625-AD70-EE979A3EA521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9B7570B9-F44D-4F61-BF1F-C3F752BCAAB3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B4E653-E636-4EED-9A37-BC263FE84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700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308E1B1-D9CD-415A-BCE5-B57F39B2F31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D6941D0-D074-43AE-8875-C4BDC98AD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91CA00-8B5A-4B5F-AE21-CF0691D64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005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5AD8A-1EA9-C7CE-D797-0A3D974FB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CFAC5-863F-C743-EE8D-B9564CC43E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DD1CE8-660D-F65D-7BA2-062181F1E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A0BE3B-158A-4EDF-80DC-E394A0D1600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516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e4770848-7955-4ec6-9f06-ace3904740ab">
      <UserInfo>
        <DisplayName>Cán bộ viên chức Bách Khoa</DisplayName>
        <AccountId>7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B19AD86CDF2D4DBF9DAD694EFBC09D" ma:contentTypeVersion="7" ma:contentTypeDescription="Create a new document." ma:contentTypeScope="" ma:versionID="6423fc3df46fff0625ec86a02e55459f">
  <xsd:schema xmlns:xsd="http://www.w3.org/2001/XMLSchema" xmlns:xs="http://www.w3.org/2001/XMLSchema" xmlns:p="http://schemas.microsoft.com/office/2006/metadata/properties" xmlns:ns2="757826ba-dfa3-48aa-98b2-1e988427fee5" xmlns:ns3="e4770848-7955-4ec6-9f06-ace3904740ab" targetNamespace="http://schemas.microsoft.com/office/2006/metadata/properties" ma:root="true" ma:fieldsID="24cf96f43bac35fd0bad3b1a63bec25f" ns2:_="" ns3:_="">
    <xsd:import namespace="757826ba-dfa3-48aa-98b2-1e988427fee5"/>
    <xsd:import namespace="e4770848-7955-4ec6-9f06-ace3904740a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57826ba-dfa3-48aa-98b2-1e988427fee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770848-7955-4ec6-9f06-ace3904740ab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ECC4DF4-9078-4FA4-84E7-1FE1D3C876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B29E730-54C4-4C28-BED5-F21A5A17C36A}">
  <ds:schemaRefs>
    <ds:schemaRef ds:uri="c070d92c-e005-4177-a1a8-b2208be38bba"/>
    <ds:schemaRef ds:uri="c72df4cc-d2de-4b7e-8388-06b9b73bb21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e4770848-7955-4ec6-9f06-ace3904740ab"/>
  </ds:schemaRefs>
</ds:datastoreItem>
</file>

<file path=customXml/itemProps3.xml><?xml version="1.0" encoding="utf-8"?>
<ds:datastoreItem xmlns:ds="http://schemas.openxmlformats.org/officeDocument/2006/customXml" ds:itemID="{1238E738-BBF9-4972-8A16-48B0E68732E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57826ba-dfa3-48aa-98b2-1e988427fee5"/>
    <ds:schemaRef ds:uri="e4770848-7955-4ec6-9f06-ace3904740a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</Words>
  <Application>Microsoft Office PowerPoint</Application>
  <PresentationFormat>Widescreen</PresentationFormat>
  <Paragraphs>26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Lato</vt:lpstr>
      <vt:lpstr>SVN-Poppins</vt:lpstr>
      <vt:lpstr>Office Theme</vt:lpstr>
      <vt:lpstr>PowerPoint Presentation</vt:lpstr>
      <vt:lpstr>ĐỒ ÁN TỐT NGHIỆP CỬ NHÂN</vt:lpstr>
      <vt:lpstr>PowerPoint Presentation</vt:lpstr>
      <vt:lpstr>NỘI DUNG THUYẾT TRÌNH</vt:lpstr>
      <vt:lpstr>1. Giới thiệu đề tài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Phong TT &amp; QTTH</dc:creator>
  <cp:lastModifiedBy>Vo Nguyen Hoang 20204833</cp:lastModifiedBy>
  <cp:revision>4</cp:revision>
  <dcterms:created xsi:type="dcterms:W3CDTF">2021-05-28T04:32:29Z</dcterms:created>
  <dcterms:modified xsi:type="dcterms:W3CDTF">2024-12-26T14:30:38Z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0x010100ECB19AD86CDF2D4DBF9DAD694EFBC09D</vt:lpwstr>
  </property>
  <property fmtid="{D5CDD505-2E9C-101B-9397-08002B2CF9AE}" pid="3" name="MediaServiceImageTags">
    <vt:lpwstr/>
  </property>
</Properties>
</file>

<file path=docProps/thumbnail.jpeg>
</file>